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Input: </a:t>
            </a:r>
            <a:r>
              <a:rPr lang="en-US" dirty="0" smtClean="0"/>
              <a:t>A sequence of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numbers 〈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  <a:r>
              <a:rPr lang="en-US" dirty="0"/>
              <a:t>,</a:t>
            </a:r>
            <a:r>
              <a:rPr lang="en-US" dirty="0" smtClean="0"/>
              <a:t> …,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〉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Output</a:t>
            </a:r>
            <a:r>
              <a:rPr lang="en-US" b="1" dirty="0"/>
              <a:t>: </a:t>
            </a:r>
            <a:r>
              <a:rPr lang="en-US" dirty="0"/>
              <a:t>A permutation (reordering)</a:t>
            </a:r>
            <a:r>
              <a:rPr lang="en-US" dirty="0" smtClean="0"/>
              <a:t> 〈</a:t>
            </a:r>
            <a:r>
              <a:rPr lang="en-US" i="1" dirty="0" smtClean="0"/>
              <a:t>a’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a’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〉</a:t>
            </a:r>
            <a:r>
              <a:rPr lang="en-US" dirty="0" smtClean="0"/>
              <a:t> </a:t>
            </a:r>
            <a:r>
              <a:rPr lang="en-US" dirty="0"/>
              <a:t>of the input sequence </a:t>
            </a:r>
            <a:r>
              <a:rPr lang="en-US" dirty="0" smtClean="0"/>
              <a:t>such that </a:t>
            </a:r>
            <a:r>
              <a:rPr lang="en-US" i="1" dirty="0" smtClean="0"/>
              <a:t>a’</a:t>
            </a:r>
            <a:r>
              <a:rPr lang="en-US" i="1" baseline="-25000" dirty="0" smtClean="0"/>
              <a:t>1</a:t>
            </a:r>
            <a:r>
              <a:rPr lang="en-US" dirty="0" smtClean="0"/>
              <a:t>≤ </a:t>
            </a:r>
            <a:r>
              <a:rPr lang="en-US" i="1" dirty="0" smtClean="0"/>
              <a:t>a’</a:t>
            </a:r>
            <a:r>
              <a:rPr lang="en-US" i="1" baseline="-25000" dirty="0" smtClean="0"/>
              <a:t>2</a:t>
            </a:r>
            <a:r>
              <a:rPr lang="en-US" dirty="0" smtClean="0"/>
              <a:t>≤ …≤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sequences are typically stored in arrays.</a:t>
            </a:r>
          </a:p>
          <a:p>
            <a:r>
              <a:rPr lang="en-US" dirty="0"/>
              <a:t>We also refer to the numbers as </a:t>
            </a:r>
            <a:r>
              <a:rPr lang="en-US" b="1" i="1" dirty="0"/>
              <a:t>keys. Along with each key may be </a:t>
            </a:r>
            <a:r>
              <a:rPr lang="en-US" b="1" i="1" dirty="0" smtClean="0"/>
              <a:t>additional </a:t>
            </a:r>
            <a:r>
              <a:rPr lang="en-US" dirty="0" smtClean="0"/>
              <a:t>information</a:t>
            </a:r>
            <a:r>
              <a:rPr lang="en-US" dirty="0"/>
              <a:t>, known as </a:t>
            </a:r>
            <a:r>
              <a:rPr lang="en-US" b="1" i="1" dirty="0"/>
              <a:t>satellite data.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sorting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see several ways to solve the sorting problem. Each way will be </a:t>
            </a:r>
            <a:r>
              <a:rPr lang="en-US" dirty="0" smtClean="0"/>
              <a:t>expressed as </a:t>
            </a:r>
            <a:r>
              <a:rPr lang="en-US" dirty="0"/>
              <a:t>an </a:t>
            </a:r>
            <a:r>
              <a:rPr lang="en-US" b="1" i="1" dirty="0"/>
              <a:t>algorithm:</a:t>
            </a:r>
            <a:r>
              <a:rPr lang="en-US" b="1" i="1" dirty="0" smtClean="0"/>
              <a:t> </a:t>
            </a:r>
          </a:p>
          <a:p>
            <a:pPr lvl="1"/>
            <a:r>
              <a:rPr lang="en-US" dirty="0" smtClean="0"/>
              <a:t>a well-defined computational procedure that takes some value, or set of values, as input and produces some value, or set of values, as output.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sorting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606"/>
            <a:ext cx="8183880" cy="49045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express algorithms in whatever way is the clearest and most concise.</a:t>
            </a:r>
          </a:p>
          <a:p>
            <a:pPr lvl="1"/>
            <a:r>
              <a:rPr lang="en-US" dirty="0"/>
              <a:t>English is sometimes the best way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When issues of control need to be made perfectly clear, we often use </a:t>
            </a:r>
            <a:r>
              <a:rPr lang="en-US" b="1" i="1" dirty="0" err="1"/>
              <a:t>pseudocode</a:t>
            </a:r>
            <a:r>
              <a:rPr lang="en-US" b="1" i="1" dirty="0" smtClean="0"/>
              <a:t>.</a:t>
            </a:r>
          </a:p>
          <a:p>
            <a:pPr lvl="1"/>
            <a:r>
              <a:rPr lang="en-US" dirty="0" err="1"/>
              <a:t>Pseudocode</a:t>
            </a:r>
            <a:r>
              <a:rPr lang="en-US" dirty="0"/>
              <a:t> is similar to C, C++, Pascal, and Java. </a:t>
            </a:r>
            <a:endParaRPr lang="en-US" dirty="0" smtClean="0"/>
          </a:p>
          <a:p>
            <a:pPr lvl="1"/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r>
              <a:rPr lang="en-US" dirty="0"/>
              <a:t>is designed for </a:t>
            </a:r>
            <a:r>
              <a:rPr lang="en-US" i="1" dirty="0"/>
              <a:t>expressing algorithms to humans. Software </a:t>
            </a:r>
            <a:r>
              <a:rPr lang="en-US" i="1" dirty="0" smtClean="0"/>
              <a:t>engineering </a:t>
            </a:r>
            <a:r>
              <a:rPr lang="en-US" dirty="0" smtClean="0"/>
              <a:t>issues </a:t>
            </a:r>
            <a:r>
              <a:rPr lang="en-US" dirty="0"/>
              <a:t>of data abstraction, modularity, and error handling are </a:t>
            </a:r>
            <a:r>
              <a:rPr lang="en-US" dirty="0" smtClean="0"/>
              <a:t>often ignored.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sometimes embed English statements into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unlike for </a:t>
            </a:r>
            <a:r>
              <a:rPr lang="en-US" dirty="0"/>
              <a:t>“real” programming languages, we cannot create a compiler that </a:t>
            </a:r>
            <a:r>
              <a:rPr lang="en-US" dirty="0" smtClean="0"/>
              <a:t>translates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r>
              <a:rPr lang="en-US" dirty="0"/>
              <a:t>to machine code.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Expressing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Insertion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939" y="1329750"/>
            <a:ext cx="4738573" cy="4619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 Sort </a:t>
            </a:r>
          </a:p>
          <a:p>
            <a:pPr lvl="1"/>
            <a:r>
              <a:rPr lang="en-US" dirty="0" smtClean="0"/>
              <a:t>The algorithm</a:t>
            </a:r>
          </a:p>
          <a:p>
            <a:pPr lvl="1"/>
            <a:r>
              <a:rPr lang="en-US" dirty="0" smtClean="0"/>
              <a:t>Analysis of the algorithm</a:t>
            </a:r>
          </a:p>
          <a:p>
            <a:pPr lvl="2"/>
            <a:r>
              <a:rPr lang="en-US" dirty="0" smtClean="0"/>
              <a:t>The best, the worst and the average case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Until page 30 of your book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2186</TotalTime>
  <Words>278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Introduction</vt:lpstr>
      <vt:lpstr>The sorting problem</vt:lpstr>
      <vt:lpstr>The sorting problem</vt:lpstr>
      <vt:lpstr>Expressing algorithms</vt:lpstr>
      <vt:lpstr>Insertion sort</vt:lpstr>
      <vt:lpstr>Next Time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57</cp:revision>
  <dcterms:created xsi:type="dcterms:W3CDTF">2009-12-05T20:09:23Z</dcterms:created>
  <dcterms:modified xsi:type="dcterms:W3CDTF">2010-01-27T21:53:26Z</dcterms:modified>
</cp:coreProperties>
</file>