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idjournal.com/articles/view?16360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cnet.com/news/rfid-coming-to-a-library-near-you/" TargetMode="External"/><Relationship Id="rId4" Type="http://schemas.openxmlformats.org/officeDocument/2006/relationships/hyperlink" Target="http://www.rfidjournal.com/articles/view?1326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popsci.com/technology/article/2010-03/cheap-plastic-rfid-tags-promise-replace-bar-codes" TargetMode="External"/><Relationship Id="rId4" Type="http://schemas.openxmlformats.org/officeDocument/2006/relationships/hyperlink" Target="http://news.bbc.co.uk/2/hi/technology/3860229.s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.org/news/2016-06-automated-robot-scans-library-shelves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613B-BFC1-49EB-B27F-9C87542FF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/>
              <a:t>RFID </a:t>
            </a:r>
            <a:br>
              <a:rPr lang="en-US" dirty="0"/>
            </a:br>
            <a:r>
              <a:rPr lang="en-US" dirty="0"/>
              <a:t>(Radio-Frequency Identification)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E9B5B-3A97-408F-A02B-5C316AC858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And why Librarians need to know about it.</a:t>
            </a:r>
          </a:p>
        </p:txBody>
      </p:sp>
      <p:pic>
        <p:nvPicPr>
          <p:cNvPr id="6148" name="Picture 4" descr="Image result for rfid library">
            <a:extLst>
              <a:ext uri="{FF2B5EF4-FFF2-40B4-BE49-F238E27FC236}">
                <a16:creationId xmlns:a16="http://schemas.microsoft.com/office/drawing/2014/main" id="{DF0B2B2A-26C9-48F7-9A57-1E7AC954F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97" y="4218798"/>
            <a:ext cx="3204564" cy="24253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664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DF1C-31E3-4994-886C-78D87899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3074" name="Picture 2" descr="File:Rfid-in-books.jpg">
            <a:extLst>
              <a:ext uri="{FF2B5EF4-FFF2-40B4-BE49-F238E27FC236}">
                <a16:creationId xmlns:a16="http://schemas.microsoft.com/office/drawing/2014/main" id="{AAE64B57-9A4C-4958-81FC-81840371A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23" y="1835945"/>
            <a:ext cx="5419153" cy="4677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question man">
            <a:extLst>
              <a:ext uri="{FF2B5EF4-FFF2-40B4-BE49-F238E27FC236}">
                <a16:creationId xmlns:a16="http://schemas.microsoft.com/office/drawing/2014/main" id="{B507C40B-963E-4E3A-ABA1-A6302431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9" y="3736417"/>
            <a:ext cx="2905738" cy="290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question man">
            <a:extLst>
              <a:ext uri="{FF2B5EF4-FFF2-40B4-BE49-F238E27FC236}">
                <a16:creationId xmlns:a16="http://schemas.microsoft.com/office/drawing/2014/main" id="{51A40228-CE4F-44DD-ADB9-5283009C1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93" y="3221985"/>
            <a:ext cx="3420170" cy="34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7AF8-8897-4413-A888-26F74D44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RFID is (currently):	</a:t>
            </a:r>
          </a:p>
        </p:txBody>
      </p:sp>
      <p:pic>
        <p:nvPicPr>
          <p:cNvPr id="1026" name="Picture 2" descr="Image result for RFID tags">
            <a:extLst>
              <a:ext uri="{FF2B5EF4-FFF2-40B4-BE49-F238E27FC236}">
                <a16:creationId xmlns:a16="http://schemas.microsoft.com/office/drawing/2014/main" id="{C01299AD-9B27-4D12-BAAA-58820E38B1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501">
            <a:off x="7742966" y="620836"/>
            <a:ext cx="3375038" cy="2531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E386A5-CC5A-4199-8700-8912D4A66C92}"/>
              </a:ext>
            </a:extLst>
          </p:cNvPr>
          <p:cNvSpPr txBox="1"/>
          <p:nvPr/>
        </p:nvSpPr>
        <p:spPr>
          <a:xfrm>
            <a:off x="1216584" y="2515581"/>
            <a:ext cx="7264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radio frequency activated chip…more commonly known as a tag.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Tags relay their stored information (data) to a RFID reading device.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Tags can store all kinds of data…from a simple barcode to complete descriptions of the item they are on, and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Image result for RFID scanner">
            <a:extLst>
              <a:ext uri="{FF2B5EF4-FFF2-40B4-BE49-F238E27FC236}">
                <a16:creationId xmlns:a16="http://schemas.microsoft.com/office/drawing/2014/main" id="{67F43054-5D26-4BA7-996A-8CA6394C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041">
            <a:off x="1974087" y="4288893"/>
            <a:ext cx="1867963" cy="24906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12114F04-F08A-46BF-BC24-D67FA9ABCAD8}"/>
              </a:ext>
            </a:extLst>
          </p:cNvPr>
          <p:cNvCxnSpPr>
            <a:cxnSpLocks/>
            <a:stCxn id="1028" idx="6"/>
            <a:endCxn id="1026" idx="2"/>
          </p:cNvCxnSpPr>
          <p:nvPr/>
        </p:nvCxnSpPr>
        <p:spPr>
          <a:xfrm flipV="1">
            <a:off x="3812025" y="3049406"/>
            <a:ext cx="5119025" cy="2719709"/>
          </a:xfrm>
          <a:prstGeom prst="bentConnector2">
            <a:avLst/>
          </a:prstGeom>
          <a:ln w="762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6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0C53-EB48-4E33-A697-A6950100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librarians need to know about RFID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D644-03EA-414B-8A51-DB27027F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en-US" dirty="0"/>
              <a:t>RFID is currently used in libraries for: </a:t>
            </a:r>
          </a:p>
          <a:p>
            <a:r>
              <a:rPr lang="en-US" dirty="0"/>
              <a:t>check-in / check-out of items,</a:t>
            </a:r>
          </a:p>
          <a:p>
            <a:r>
              <a:rPr lang="en-US" dirty="0"/>
              <a:t>security / anti-theft reasons.</a:t>
            </a:r>
          </a:p>
          <a:p>
            <a:r>
              <a:rPr lang="en-US" dirty="0"/>
              <a:t>inventory.</a:t>
            </a:r>
          </a:p>
        </p:txBody>
      </p:sp>
      <p:pic>
        <p:nvPicPr>
          <p:cNvPr id="2050" name="Picture 2" descr="Image result for RFID scanner">
            <a:extLst>
              <a:ext uri="{FF2B5EF4-FFF2-40B4-BE49-F238E27FC236}">
                <a16:creationId xmlns:a16="http://schemas.microsoft.com/office/drawing/2014/main" id="{575E9350-1DFB-47B0-877B-673FA47D6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34" y="2097088"/>
            <a:ext cx="3494303" cy="3202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0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BDD1-03A2-4A2C-9ACB-99CF42EA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technology is already going.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0DF4-B002-48C8-A179-9DC5333FA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86401"/>
            <a:ext cx="9905999" cy="3541714"/>
          </a:xfrm>
        </p:spPr>
        <p:txBody>
          <a:bodyPr/>
          <a:lstStyle/>
          <a:p>
            <a:r>
              <a:rPr lang="en-US" dirty="0"/>
              <a:t>Smart Shelving: in other words shelves that know what is on them!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823F7-1BF9-417B-A758-542D12EB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61831">
            <a:off x="765326" y="2892621"/>
            <a:ext cx="2326126" cy="3492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EEE458-FDDA-4EDA-851F-43438753EC9E}"/>
              </a:ext>
            </a:extLst>
          </p:cNvPr>
          <p:cNvSpPr txBox="1"/>
          <p:nvPr/>
        </p:nvSpPr>
        <p:spPr>
          <a:xfrm>
            <a:off x="8747629" y="3068930"/>
            <a:ext cx="30218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Source(s):</a:t>
            </a:r>
            <a:br>
              <a:rPr lang="en-US" sz="1600" dirty="0"/>
            </a:br>
            <a:r>
              <a:rPr lang="en-US" sz="1600" dirty="0">
                <a:hlinkClick r:id="rId3"/>
              </a:rPr>
              <a:t>http://www.rfidjournal.com/articles/view?16360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hlinkClick r:id="rId4"/>
              </a:rPr>
              <a:t>http://www.rfidjournal.com/articles/view?13264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hlinkClick r:id="rId5"/>
              </a:rPr>
              <a:t>https://www.cnet.com/news/rfid-coming-to-a-library-near-you/</a:t>
            </a:r>
            <a:endParaRPr lang="en-US" sz="1600" dirty="0"/>
          </a:p>
          <a:p>
            <a:br>
              <a:rPr lang="en-US" sz="1600" dirty="0"/>
            </a:b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EC7D5-435A-4C2A-AFBA-3AFDA6465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50912">
            <a:off x="3290628" y="2507750"/>
            <a:ext cx="2379606" cy="392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F8651F-E92D-49BD-8F9D-2719203AAF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70974">
            <a:off x="5720682" y="2582634"/>
            <a:ext cx="2571056" cy="263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3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86A3-1182-458C-8745-46DAA7DE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it’s going continued.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F62B0-0392-4C2D-8E2F-F92B38152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en-US" dirty="0"/>
              <a:t>Printable RFID tags (and other technology too).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C6112-E80C-43CF-AF7C-B42E4B12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8561">
            <a:off x="1404908" y="3155048"/>
            <a:ext cx="3204236" cy="3273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7562A-FDC3-4657-BD2C-3374623F4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2172">
            <a:off x="4897981" y="3346756"/>
            <a:ext cx="3647162" cy="2618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E960C9-7DCC-4498-AAAB-47A8A5BC15D5}"/>
              </a:ext>
            </a:extLst>
          </p:cNvPr>
          <p:cNvSpPr txBox="1"/>
          <p:nvPr/>
        </p:nvSpPr>
        <p:spPr>
          <a:xfrm>
            <a:off x="8904608" y="3923442"/>
            <a:ext cx="2421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Source(s):</a:t>
            </a:r>
          </a:p>
          <a:p>
            <a:r>
              <a:rPr lang="en-US" sz="1600" dirty="0">
                <a:hlinkClick r:id="rId4"/>
              </a:rPr>
              <a:t>http://news.bbc.co.uk/2/hi/technology/3860229.stm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hlinkClick r:id="rId5"/>
              </a:rPr>
              <a:t>https://www.popsci.com/technology/article/2010-03/cheap-plastic-rfid-tags-promise-replace-bar-codes</a:t>
            </a:r>
            <a:r>
              <a:rPr lang="en-US" sz="1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9D525-FB38-4491-9451-EE69AA1348C0}"/>
              </a:ext>
            </a:extLst>
          </p:cNvPr>
          <p:cNvSpPr txBox="1"/>
          <p:nvPr/>
        </p:nvSpPr>
        <p:spPr>
          <a:xfrm>
            <a:off x="8904608" y="1247979"/>
            <a:ext cx="19471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Expected Price Tag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Each</a:t>
            </a:r>
          </a:p>
          <a:p>
            <a:endParaRPr lang="en-US" dirty="0"/>
          </a:p>
        </p:txBody>
      </p:sp>
      <p:pic>
        <p:nvPicPr>
          <p:cNvPr id="1026" name="Picture 2" descr="Image result for penny">
            <a:extLst>
              <a:ext uri="{FF2B5EF4-FFF2-40B4-BE49-F238E27FC236}">
                <a16:creationId xmlns:a16="http://schemas.microsoft.com/office/drawing/2014/main" id="{414B7879-0D1D-4DCC-B44D-D28C85A90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16" y="1571144"/>
            <a:ext cx="1681920" cy="16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1849-137A-48A7-82EB-C6511634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it’s going continued.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352E8-83B1-454C-BF8F-34F93B286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1224573" cy="3541714"/>
          </a:xfrm>
        </p:spPr>
        <p:txBody>
          <a:bodyPr/>
          <a:lstStyle/>
          <a:p>
            <a:r>
              <a:rPr lang="en-US" dirty="0"/>
              <a:t>Robbie the Robot Page…is real already, and he uses RFID tags to get the job done.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A3C09-C300-46C1-8BA3-AD66C6013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2889540"/>
            <a:ext cx="9776661" cy="23927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2D99AD-F193-4C5F-A924-882101340138}"/>
              </a:ext>
            </a:extLst>
          </p:cNvPr>
          <p:cNvSpPr/>
          <p:nvPr/>
        </p:nvSpPr>
        <p:spPr>
          <a:xfrm>
            <a:off x="8363032" y="3563413"/>
            <a:ext cx="2499883" cy="1679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B26D9-A269-4AB9-8694-FA6A33AFD0FB}"/>
              </a:ext>
            </a:extLst>
          </p:cNvPr>
          <p:cNvSpPr txBox="1"/>
          <p:nvPr/>
        </p:nvSpPr>
        <p:spPr>
          <a:xfrm>
            <a:off x="8088319" y="5474614"/>
            <a:ext cx="3198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>
                <a:hlinkClick r:id="rId3"/>
              </a:rPr>
              <a:t>https://phys.org/news/2016-06-automated-robot-scans-library-shelves.html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28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D765-0B91-4ED0-8514-0AEB4C1F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means for the future of libraries.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24FFC-4FB0-44A1-83CC-E5D80E0EC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more lost items … Each item will know where they are…and so will the shelves they are on.</a:t>
            </a:r>
          </a:p>
          <a:p>
            <a:r>
              <a:rPr lang="en-US" dirty="0"/>
              <a:t>No more unreturned items … patrons or police can have a portable RFID scanner that will tell them where the item is (if it’s in range) possibly even as part of their cell phones.</a:t>
            </a:r>
          </a:p>
          <a:p>
            <a:r>
              <a:rPr lang="en-US" dirty="0"/>
              <a:t>No more shelving items…if you can afford the robot.</a:t>
            </a:r>
          </a:p>
          <a:p>
            <a:r>
              <a:rPr lang="en-US" dirty="0"/>
              <a:t>A lot </a:t>
            </a:r>
            <a:r>
              <a:rPr lang="en-US" u="sng" dirty="0"/>
              <a:t>more time</a:t>
            </a:r>
            <a:r>
              <a:rPr lang="en-US" dirty="0"/>
              <a:t> to focus on everything else libraries will be doing!</a:t>
            </a:r>
          </a:p>
        </p:txBody>
      </p:sp>
      <p:pic>
        <p:nvPicPr>
          <p:cNvPr id="5122" name="Picture 2" descr="Image result for future library">
            <a:extLst>
              <a:ext uri="{FF2B5EF4-FFF2-40B4-BE49-F238E27FC236}">
                <a16:creationId xmlns:a16="http://schemas.microsoft.com/office/drawing/2014/main" id="{5E28B38B-07AB-42B3-8B9A-D35C9A38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282">
            <a:off x="9318360" y="4951531"/>
            <a:ext cx="2706324" cy="1728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9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852DC-CF16-456F-8333-90A478F1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Ultimate goal of the RFID manufacturers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D480C-5B97-41F0-B670-EC0660D8E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the Internet of Things (about 10 – 15 years away.)</a:t>
            </a:r>
          </a:p>
          <a:p>
            <a:r>
              <a:rPr lang="en-US" dirty="0"/>
              <a:t>Everything that is created talks to everything else.</a:t>
            </a:r>
          </a:p>
          <a:p>
            <a:r>
              <a:rPr lang="en-US" dirty="0"/>
              <a:t>All our stuff talks to us via computers – yes your phone counts.</a:t>
            </a:r>
          </a:p>
          <a:p>
            <a:r>
              <a:rPr lang="en-US" dirty="0"/>
              <a:t>The end goal is to make are lives easier… </a:t>
            </a:r>
            <a:r>
              <a:rPr lang="en-US" i="1" dirty="0"/>
              <a:t>maybe</a:t>
            </a:r>
            <a:r>
              <a:rPr lang="en-US" dirty="0"/>
              <a:t>.</a:t>
            </a:r>
          </a:p>
        </p:txBody>
      </p:sp>
      <p:pic>
        <p:nvPicPr>
          <p:cNvPr id="4098" name="Picture 2" descr="Image result for internet of things">
            <a:extLst>
              <a:ext uri="{FF2B5EF4-FFF2-40B4-BE49-F238E27FC236}">
                <a16:creationId xmlns:a16="http://schemas.microsoft.com/office/drawing/2014/main" id="{5C38FB60-2219-40F0-972C-F265CF03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353">
            <a:off x="9102030" y="2707879"/>
            <a:ext cx="2215970" cy="33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0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E01AA-21A8-4F74-8FB0-4B8FA09B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with RFID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394A3-B8CE-4BA4-8581-B6EFC991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391" y="2249487"/>
            <a:ext cx="9905999" cy="3541714"/>
          </a:xfrm>
        </p:spPr>
        <p:txBody>
          <a:bodyPr/>
          <a:lstStyle/>
          <a:p>
            <a:r>
              <a:rPr lang="en-US" dirty="0"/>
              <a:t>Privacy    </a:t>
            </a:r>
          </a:p>
          <a:p>
            <a:r>
              <a:rPr lang="en-US" dirty="0"/>
              <a:t>Trackability</a:t>
            </a:r>
          </a:p>
          <a:p>
            <a:r>
              <a:rPr lang="en-US" dirty="0"/>
              <a:t>Or put simpler all the horrible things we read about in 1984…</a:t>
            </a:r>
            <a:br>
              <a:rPr lang="en-US" dirty="0"/>
            </a:br>
            <a:r>
              <a:rPr lang="en-US" dirty="0"/>
              <a:t>Big brother will really be watching.  </a:t>
            </a:r>
            <a:br>
              <a:rPr lang="en-US" dirty="0"/>
            </a:br>
            <a:r>
              <a:rPr lang="en-US" i="1" dirty="0"/>
              <a:t>Only he’s not just the government he’s corporate marketing divisions too. </a:t>
            </a:r>
          </a:p>
        </p:txBody>
      </p:sp>
      <p:pic>
        <p:nvPicPr>
          <p:cNvPr id="2050" name="Picture 2" descr="Image result for cover 1984">
            <a:extLst>
              <a:ext uri="{FF2B5EF4-FFF2-40B4-BE49-F238E27FC236}">
                <a16:creationId xmlns:a16="http://schemas.microsoft.com/office/drawing/2014/main" id="{DDF1298B-940A-4A43-BFA3-EB58CFE9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295" y="294335"/>
            <a:ext cx="2078314" cy="276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31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345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</vt:lpstr>
      <vt:lpstr>RFID  (Radio-Frequency Identification)</vt:lpstr>
      <vt:lpstr>What RFID is (currently): </vt:lpstr>
      <vt:lpstr>Why librarians need to know about RFID </vt:lpstr>
      <vt:lpstr>Where the technology is already going.</vt:lpstr>
      <vt:lpstr>Where it’s going continued.</vt:lpstr>
      <vt:lpstr>Where it’s going continued.</vt:lpstr>
      <vt:lpstr>What this means for the future of libraries.</vt:lpstr>
      <vt:lpstr>Ultimate goal of the RFID manufacturers</vt:lpstr>
      <vt:lpstr>Concerns with RFID technology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RFID  (Radio-Frequency Identification)</dc:title>
  <dc:creator>James Allard</dc:creator>
  <cp:lastModifiedBy>James Allard</cp:lastModifiedBy>
  <cp:revision>15</cp:revision>
  <dcterms:created xsi:type="dcterms:W3CDTF">2017-12-06T00:55:47Z</dcterms:created>
  <dcterms:modified xsi:type="dcterms:W3CDTF">2017-12-06T20:04:34Z</dcterms:modified>
</cp:coreProperties>
</file>