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23" d="100"/>
          <a:sy n="23" d="100"/>
        </p:scale>
        <p:origin x="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make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 Project </a:t>
            </a:r>
            <a:r>
              <a:rPr lang="en-US" dirty="0" smtClean="0"/>
              <a:t>Title (all text Times New Roman 12pt. font) except titles)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1143000" y="4240052"/>
            <a:ext cx="30174412" cy="646331"/>
          </a:xfrm>
        </p:spPr>
        <p:txBody>
          <a:bodyPr/>
          <a:lstStyle/>
          <a:p>
            <a:r>
              <a:rPr lang="en-US" sz="4000" dirty="0" smtClean="0"/>
              <a:t>Group Members Names and Date</a:t>
            </a:r>
            <a:endParaRPr lang="en-US" sz="4000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7"/>
          </p:nvPr>
        </p:nvSpPr>
        <p:spPr>
          <a:xfrm>
            <a:off x="0" y="5943059"/>
            <a:ext cx="12801600" cy="1280160"/>
          </a:xfrm>
        </p:spPr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38"/>
          </p:nvPr>
        </p:nvSpPr>
        <p:spPr>
          <a:xfrm>
            <a:off x="0" y="8106117"/>
            <a:ext cx="12801600" cy="496487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Initial thoughts on how the rocks were formed.</a:t>
            </a:r>
            <a:endParaRPr lang="en-US" sz="6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0" y="14270707"/>
            <a:ext cx="12801600" cy="1219200"/>
          </a:xfrm>
        </p:spPr>
        <p:txBody>
          <a:bodyPr/>
          <a:lstStyle/>
          <a:p>
            <a:r>
              <a:rPr lang="en-US" dirty="0" smtClean="0"/>
              <a:t>How are rocks formed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Types of Rocks</a:t>
            </a:r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0"/>
          </p:nvPr>
        </p:nvSpPr>
        <p:spPr>
          <a:xfrm>
            <a:off x="15544800" y="21323995"/>
            <a:ext cx="12801600" cy="1219200"/>
          </a:xfrm>
        </p:spPr>
        <p:txBody>
          <a:bodyPr/>
          <a:lstStyle/>
          <a:p>
            <a:r>
              <a:rPr lang="en-US" dirty="0" smtClean="0"/>
              <a:t>Rock </a:t>
            </a:r>
            <a:r>
              <a:rPr lang="en-US" dirty="0" smtClean="0"/>
              <a:t>Cycle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/>
              <a:t>Ohio’s Economy Connection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33"/>
          </p:nvPr>
        </p:nvSpPr>
        <p:spPr>
          <a:xfrm>
            <a:off x="29900880" y="11097491"/>
            <a:ext cx="12801600" cy="835595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Include results based on your </a:t>
            </a:r>
            <a:r>
              <a:rPr lang="en-US" sz="6000" dirty="0" smtClean="0"/>
              <a:t>research</a:t>
            </a:r>
            <a:endParaRPr lang="en-US" sz="6000" dirty="0" smtClean="0"/>
          </a:p>
          <a:p>
            <a:r>
              <a:rPr lang="en-US" sz="6000" dirty="0" smtClean="0"/>
              <a:t>Make sure to </a:t>
            </a:r>
            <a:r>
              <a:rPr lang="en-US" sz="6000" dirty="0" smtClean="0"/>
              <a:t>say where in Ohio you can find that source</a:t>
            </a:r>
          </a:p>
          <a:p>
            <a:r>
              <a:rPr lang="en-US" sz="6000" dirty="0" smtClean="0"/>
              <a:t>Also </a:t>
            </a:r>
          </a:p>
          <a:p>
            <a:endParaRPr lang="en-US" dirty="0" smtClean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0" y="24947534"/>
            <a:ext cx="12801600" cy="1219200"/>
          </a:xfrm>
        </p:spPr>
        <p:txBody>
          <a:bodyPr/>
          <a:lstStyle/>
          <a:p>
            <a:r>
              <a:rPr lang="en-US" smtClean="0"/>
              <a:t>Works Cited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0" y="26919371"/>
            <a:ext cx="12801600" cy="446227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Include print and electronic sources in alphabetical </a:t>
            </a:r>
            <a:endParaRPr lang="en-US" sz="6000" dirty="0"/>
          </a:p>
        </p:txBody>
      </p:sp>
      <p:pic>
        <p:nvPicPr>
          <p:cNvPr id="105" name="Picture Placeholder 104"/>
          <p:cNvPicPr>
            <a:picLocks noGrp="1" noChangeAspect="1"/>
          </p:cNvPicPr>
          <p:nvPr>
            <p:ph type="pic" sz="quarter" idx="4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7282" y="0"/>
            <a:ext cx="11527335" cy="3842445"/>
          </a:xfrm>
        </p:spPr>
      </p:pic>
      <p:sp>
        <p:nvSpPr>
          <p:cNvPr id="13" name="TextBox 12"/>
          <p:cNvSpPr txBox="1"/>
          <p:nvPr/>
        </p:nvSpPr>
        <p:spPr>
          <a:xfrm>
            <a:off x="15544800" y="7113588"/>
            <a:ext cx="12801600" cy="130189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i="1" dirty="0" smtClean="0"/>
              <a:t>  </a:t>
            </a:r>
          </a:p>
          <a:p>
            <a:endParaRPr lang="en-US" sz="6000" i="1" dirty="0" smtClean="0"/>
          </a:p>
          <a:p>
            <a:endParaRPr lang="en-US" sz="6000" i="1" dirty="0"/>
          </a:p>
          <a:p>
            <a:endParaRPr lang="en-US" sz="6000" i="1" dirty="0"/>
          </a:p>
          <a:p>
            <a:r>
              <a:rPr lang="en-US" sz="6000" i="1" dirty="0" smtClean="0"/>
              <a:t>Define the types of rocks with ONE      	fact per rock!</a:t>
            </a:r>
          </a:p>
          <a:p>
            <a:endParaRPr lang="en-US" sz="6000" dirty="0"/>
          </a:p>
          <a:p>
            <a:endParaRPr lang="en-US" sz="6000" dirty="0" smtClean="0"/>
          </a:p>
          <a:p>
            <a:endParaRPr lang="en-US" sz="6000" dirty="0" smtClean="0"/>
          </a:p>
          <a:p>
            <a:endParaRPr lang="en-US" sz="6000" dirty="0"/>
          </a:p>
          <a:p>
            <a:endParaRPr lang="en-US" sz="6000" dirty="0" smtClean="0"/>
          </a:p>
          <a:p>
            <a:endParaRPr lang="en-US" sz="6000" dirty="0"/>
          </a:p>
          <a:p>
            <a:endParaRPr lang="en-US" sz="6000" dirty="0" smtClean="0"/>
          </a:p>
          <a:p>
            <a:endParaRPr lang="en-US" sz="600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3"/>
          </p:nvPr>
        </p:nvSpPr>
        <p:spPr>
          <a:xfrm>
            <a:off x="15544800" y="23040920"/>
            <a:ext cx="12801600" cy="9419449"/>
          </a:xfrm>
        </p:spPr>
        <p:txBody>
          <a:bodyPr>
            <a:normAutofit/>
          </a:bodyPr>
          <a:lstStyle/>
          <a:p>
            <a:endParaRPr lang="en-US" sz="4800" dirty="0" smtClean="0"/>
          </a:p>
          <a:p>
            <a:endParaRPr lang="en-US" sz="4800" dirty="0"/>
          </a:p>
          <a:p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    Insert a picture you created or found online!   	Be able to explain it!</a:t>
            </a:r>
            <a:endParaRPr lang="en-US" sz="4800" dirty="0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32"/>
          </p:nvPr>
        </p:nvSpPr>
        <p:spPr>
          <a:xfrm>
            <a:off x="29900880" y="7114032"/>
            <a:ext cx="10956175" cy="3983459"/>
          </a:xfrm>
        </p:spPr>
        <p:txBody>
          <a:bodyPr/>
          <a:lstStyle/>
          <a:p>
            <a:endParaRPr lang="en-US" dirty="0"/>
          </a:p>
          <a:p>
            <a:r>
              <a:rPr lang="en-US" sz="6000" dirty="0" smtClean="0"/>
              <a:t>Insert picture here</a:t>
            </a:r>
            <a:endParaRPr lang="en-US" sz="6000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6"/>
          </p:nvPr>
        </p:nvSpPr>
        <p:spPr>
          <a:xfrm>
            <a:off x="0" y="16405584"/>
            <a:ext cx="12801600" cy="729691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Formally write a paragraph on how the rocks are formed AKA Explain how the rock cycle!</a:t>
            </a:r>
            <a:endParaRPr lang="en-US" sz="6000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/>
              <a:t>Q and A: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42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1. How are the formations of the three rock types similar? </a:t>
            </a:r>
            <a:endParaRPr lang="en-US" sz="4800" dirty="0"/>
          </a:p>
          <a:p>
            <a:endParaRPr lang="en-US" sz="4800" dirty="0" smtClean="0"/>
          </a:p>
          <a:p>
            <a:r>
              <a:rPr lang="en-US" sz="4800" dirty="0" smtClean="0"/>
              <a:t>2. What rock is most common for our county? How did you know?</a:t>
            </a:r>
          </a:p>
          <a:p>
            <a:endParaRPr lang="en-US" sz="4800" dirty="0"/>
          </a:p>
          <a:p>
            <a:r>
              <a:rPr lang="en-US" sz="4800" dirty="0" smtClean="0"/>
              <a:t>3. Do rocks ever stop changing? Why?</a:t>
            </a: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poster</Template>
  <TotalTime>0</TotalTime>
  <Words>153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Science Poster</vt:lpstr>
      <vt:lpstr>Science Project Title (all text Times New Roman 12pt. font) except titles)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2015-11-10T00:59:39Z</dcterms:created>
  <dcterms:modified xsi:type="dcterms:W3CDTF">2015-11-10T01:41:44Z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