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handoutMasterIdLst>
    <p:handoutMasterId r:id="rId14"/>
  </p:handout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32" r:id="rId9"/>
    <p:sldId id="337" r:id="rId10"/>
    <p:sldId id="333" r:id="rId11"/>
    <p:sldId id="33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2F80B9-7878-47EF-AF58-62ADDC300301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7713AF-1013-489D-A6B5-BDFF98B0D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1A67A9-6700-42E7-845E-44A62E6B316E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954A27-30D3-4B32-96D9-23BC88C33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7" y="228600"/>
            <a:ext cx="8839200" cy="6477000"/>
          </a:xfrm>
          <a:solidFill>
            <a:schemeClr val="tx1"/>
          </a:solidFill>
        </p:spPr>
        <p:txBody>
          <a:bodyPr lIns="274320" rIns="274320">
            <a:normAutofit/>
          </a:bodyPr>
          <a:lstStyle/>
          <a:p>
            <a:pPr marL="91440" lvl="0" indent="0">
              <a:lnSpc>
                <a:spcPct val="110000"/>
              </a:lnSpc>
              <a:buClr>
                <a:schemeClr val="accent1">
                  <a:lumMod val="50000"/>
                </a:schemeClr>
              </a:buClr>
              <a:buNone/>
            </a:pPr>
            <a:endParaRPr lang="en-US" sz="19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18thCentury" pitchFamily="2" charset="0"/>
            </a:endParaRPr>
          </a:p>
          <a:p>
            <a:pPr marL="91440" lvl="0" indent="0">
              <a:lnSpc>
                <a:spcPct val="110000"/>
              </a:lnSpc>
              <a:buClr>
                <a:schemeClr val="accent1">
                  <a:lumMod val="50000"/>
                </a:schemeClr>
              </a:buClr>
              <a:buNone/>
            </a:pPr>
            <a:endParaRPr lang="en-US" sz="1900" b="1" i="1" dirty="0">
              <a:solidFill>
                <a:schemeClr val="accent6">
                  <a:lumMod val="60000"/>
                  <a:lumOff val="40000"/>
                </a:schemeClr>
              </a:solidFill>
              <a:latin typeface="18thCentury" pitchFamily="2" charset="0"/>
            </a:endParaRPr>
          </a:p>
          <a:p>
            <a:pPr marL="91440" lvl="0" indent="0">
              <a:lnSpc>
                <a:spcPct val="110000"/>
              </a:lnSpc>
              <a:buClr>
                <a:schemeClr val="accent1">
                  <a:lumMod val="50000"/>
                </a:schemeClr>
              </a:buClr>
              <a:buNone/>
            </a:pPr>
            <a:endParaRPr lang="en-US" sz="19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18thCentury" pitchFamily="2" charset="0"/>
            </a:endParaRPr>
          </a:p>
          <a:p>
            <a:pPr marL="91440" lvl="0" indent="0">
              <a:lnSpc>
                <a:spcPct val="110000"/>
              </a:lnSpc>
              <a:buClr>
                <a:schemeClr val="accent1">
                  <a:lumMod val="50000"/>
                </a:schemeClr>
              </a:buClr>
              <a:buNone/>
            </a:pPr>
            <a:endParaRPr lang="en-US" sz="19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18thCentury" pitchFamily="2" charset="0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900" b="1" i="1" dirty="0">
              <a:solidFill>
                <a:schemeClr val="accent6">
                  <a:lumMod val="60000"/>
                  <a:lumOff val="40000"/>
                </a:schemeClr>
              </a:solidFill>
              <a:latin typeface="18thCentury" pitchFamily="2" charset="0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9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18thCentury" pitchFamily="2" charset="0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900" b="1" i="1" dirty="0">
              <a:solidFill>
                <a:schemeClr val="accent6">
                  <a:lumMod val="60000"/>
                  <a:lumOff val="40000"/>
                </a:schemeClr>
              </a:solidFill>
              <a:latin typeface="18thCentury" pitchFamily="2" charset="0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9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18thCentury" pitchFamily="2" charset="0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7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7" y="643944"/>
            <a:ext cx="870844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44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tx1"/>
          </a:solidFill>
        </p:spPr>
        <p:txBody>
          <a:bodyPr lIns="274320" rIns="274320">
            <a:normAutofit/>
          </a:bodyPr>
          <a:lstStyle/>
          <a:p>
            <a:pPr marL="0" lvl="0" indent="0" hangingPunct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None/>
            </a:pPr>
            <a:endParaRPr lang="en-US" sz="800" i="1" dirty="0" smtClean="0">
              <a:solidFill>
                <a:srgbClr val="002060"/>
              </a:solidFill>
              <a:latin typeface="+mj-lt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7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845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5735"/>
            <a:ext cx="8763000" cy="570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49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tx1"/>
          </a:solidFill>
        </p:spPr>
        <p:txBody>
          <a:bodyPr lIns="274320" rIns="274320">
            <a:normAutofit/>
          </a:bodyPr>
          <a:lstStyle/>
          <a:p>
            <a:pPr marL="0" lvl="0" indent="0" hangingPunct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None/>
            </a:pPr>
            <a:endParaRPr lang="en-US" sz="800" i="1" dirty="0" smtClean="0">
              <a:solidFill>
                <a:srgbClr val="002060"/>
              </a:solidFill>
              <a:latin typeface="+mj-lt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7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845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58766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49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tx1"/>
          </a:solidFill>
        </p:spPr>
        <p:txBody>
          <a:bodyPr lIns="274320" rIns="274320">
            <a:normAutofit/>
          </a:bodyPr>
          <a:lstStyle/>
          <a:p>
            <a:pPr marL="0" lvl="0" indent="0" hangingPunct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None/>
            </a:pPr>
            <a:endParaRPr lang="en-US" sz="800" i="1" dirty="0" smtClean="0">
              <a:solidFill>
                <a:srgbClr val="002060"/>
              </a:solidFill>
              <a:latin typeface="+mj-lt"/>
            </a:endParaRPr>
          </a:p>
          <a:p>
            <a:pPr marL="0" lvl="0" indent="0" hangingPunct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None/>
            </a:pPr>
            <a:endParaRPr lang="en-US" sz="800" i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1" y="457200"/>
            <a:ext cx="8630501" cy="592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733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tx1"/>
          </a:solidFill>
        </p:spPr>
        <p:txBody>
          <a:bodyPr lIns="274320" rIns="274320">
            <a:normAutofit/>
          </a:bodyPr>
          <a:lstStyle/>
          <a:p>
            <a:pPr marL="0" lvl="0" indent="0" hangingPunct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None/>
            </a:pPr>
            <a:endParaRPr lang="en-US" sz="800" i="1" dirty="0" smtClean="0">
              <a:solidFill>
                <a:srgbClr val="002060"/>
              </a:solidFill>
              <a:latin typeface="+mj-lt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7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752143"/>
              </p:ext>
            </p:extLst>
          </p:nvPr>
        </p:nvGraphicFramePr>
        <p:xfrm>
          <a:off x="6477000" y="5793346"/>
          <a:ext cx="2228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Bitmap Image" r:id="rId3" imgW="7752381" imgH="2790476" progId="Paint.Picture">
                  <p:embed/>
                </p:oleObj>
              </mc:Choice>
              <mc:Fallback>
                <p:oleObj name="Bitmap Image" r:id="rId3" imgW="7752381" imgH="279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793346"/>
                        <a:ext cx="22288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9151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2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tx1"/>
          </a:solidFill>
        </p:spPr>
        <p:txBody>
          <a:bodyPr lIns="274320" rIns="274320">
            <a:normAutofit/>
          </a:bodyPr>
          <a:lstStyle/>
          <a:p>
            <a:pPr marL="0" lvl="0" indent="0" hangingPunct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None/>
            </a:pPr>
            <a:endParaRPr lang="en-US" sz="800" i="1" dirty="0" smtClean="0">
              <a:solidFill>
                <a:srgbClr val="002060"/>
              </a:solidFill>
              <a:latin typeface="+mj-lt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7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7123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2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"/>
            <a:ext cx="8839200" cy="6477000"/>
          </a:xfrm>
          <a:solidFill>
            <a:schemeClr val="tx1"/>
          </a:solidFill>
        </p:spPr>
        <p:txBody>
          <a:bodyPr lIns="274320" rIns="274320">
            <a:normAutofit/>
          </a:bodyPr>
          <a:lstStyle/>
          <a:p>
            <a:pPr marL="0" lvl="0" indent="0" hangingPunct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None/>
            </a:pPr>
            <a:endParaRPr lang="en-US" sz="800" i="1" dirty="0" smtClean="0">
              <a:solidFill>
                <a:srgbClr val="002060"/>
              </a:solidFill>
              <a:latin typeface="+mj-lt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7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62760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2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tx1"/>
          </a:solidFill>
        </p:spPr>
        <p:txBody>
          <a:bodyPr lIns="274320" rIns="274320">
            <a:normAutofit/>
          </a:bodyPr>
          <a:lstStyle/>
          <a:p>
            <a:pPr marL="0" lvl="0" indent="0" hangingPunct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None/>
            </a:pPr>
            <a:endParaRPr lang="en-US" sz="800" i="1" dirty="0" smtClean="0">
              <a:solidFill>
                <a:srgbClr val="002060"/>
              </a:solidFill>
              <a:latin typeface="+mj-lt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7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6" y="511935"/>
            <a:ext cx="8686800" cy="514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2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tx1"/>
          </a:solidFill>
        </p:spPr>
        <p:txBody>
          <a:bodyPr lIns="274320" rIns="274320">
            <a:normAutofit/>
          </a:bodyPr>
          <a:lstStyle/>
          <a:p>
            <a:pPr marL="0" lvl="0" indent="0" hangingPunct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None/>
            </a:pPr>
            <a:endParaRPr lang="en-US" sz="800" i="1" dirty="0" smtClean="0">
              <a:solidFill>
                <a:srgbClr val="002060"/>
              </a:solidFill>
              <a:latin typeface="+mj-lt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7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9" y="381000"/>
            <a:ext cx="8630405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2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tx1"/>
          </a:solidFill>
        </p:spPr>
        <p:txBody>
          <a:bodyPr lIns="274320" rIns="274320">
            <a:normAutofit/>
          </a:bodyPr>
          <a:lstStyle/>
          <a:p>
            <a:pPr marL="0" lvl="0" indent="0" hangingPunct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None/>
            </a:pPr>
            <a:endParaRPr lang="en-US" sz="800" i="1" dirty="0" smtClean="0">
              <a:solidFill>
                <a:srgbClr val="002060"/>
              </a:solidFill>
              <a:latin typeface="+mj-lt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7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845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7070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0" y="4724400"/>
            <a:ext cx="678019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29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tx1"/>
          </a:solidFill>
        </p:spPr>
        <p:txBody>
          <a:bodyPr lIns="274320" rIns="274320">
            <a:normAutofit/>
          </a:bodyPr>
          <a:lstStyle/>
          <a:p>
            <a:pPr marL="0" lvl="0" indent="0" hangingPunct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None/>
            </a:pPr>
            <a:endParaRPr lang="en-US" sz="800" i="1" dirty="0" smtClean="0">
              <a:solidFill>
                <a:srgbClr val="002060"/>
              </a:solidFill>
              <a:latin typeface="+mj-lt"/>
            </a:endParaRPr>
          </a:p>
          <a:p>
            <a:pPr marL="91440" lvl="0" indent="0">
              <a:lnSpc>
                <a:spcPct val="110000"/>
              </a:lnSpc>
              <a:buClr>
                <a:srgbClr val="002060"/>
              </a:buClr>
              <a:buNone/>
            </a:pPr>
            <a:endParaRPr lang="en-US" sz="17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845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7070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50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27994</TotalTime>
  <Words>0</Words>
  <Application>Microsoft Office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Relja</dc:creator>
  <cp:lastModifiedBy>Tatjana Hrubik-Vulanovic</cp:lastModifiedBy>
  <cp:revision>1346</cp:revision>
  <cp:lastPrinted>2012-02-01T17:24:50Z</cp:lastPrinted>
  <dcterms:created xsi:type="dcterms:W3CDTF">2006-08-16T00:00:00Z</dcterms:created>
  <dcterms:modified xsi:type="dcterms:W3CDTF">2016-07-21T12:18:54Z</dcterms:modified>
</cp:coreProperties>
</file>